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2BF60-580E-19C5-1165-C48CBC333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1839456F-CDEC-6DFD-6553-40ABBCEEBF11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F2DF4C80-5C5F-DFC7-1FC5-6D342D2303BA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78AF8B1B-A9A9-FAF4-BDA6-5F87B1619614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6E747EDC-F062-BA6B-2591-7B685A1B69D3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266A63AC-2849-79D8-82DD-E6939F80144B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6CD98987-52BC-958C-982F-1E2513252FE8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F2053CD-26B6-7A7E-AEEE-3B2DEDE9D90F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E3BD4C9C-B094-B8DD-703C-1A54F696FBAA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5C0B97DA-7E2B-C76A-7C74-3FD77B7FE01E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1743A32A-5F78-C18A-55E2-75A3E0EC0C78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56A680B-1BCE-E3A0-ADEF-0A23FC5E3A6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E27F62D-18C4-EC77-C2BA-A20CA8CDBEDE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6B7FBD90-C28F-F2E4-C8FE-D3C4525F8DD2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B02E5BCD-E024-AAEE-F225-271D4DDCC2AE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AE76D4DE-02F4-1BB4-D2AD-7A3530CC8AD3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6B8FF404-AAB7-FF49-489D-B1B8E7ACA00D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896E2BC2-7EC5-8B01-9379-4590EDB58452}"/>
              </a:ext>
            </a:extLst>
          </p:cNvPr>
          <p:cNvSpPr txBox="1"/>
          <p:nvPr/>
        </p:nvSpPr>
        <p:spPr>
          <a:xfrm>
            <a:off x="4976101" y="7546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5FC6EC03-6951-88D8-91F6-2F978A61351B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15CBA97C-444E-487C-58A0-DF6C17433084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3E21A619-248C-B9A9-4069-A6A1CDFC8B4A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77826B28-DA52-6C07-EDE6-46CA33EF6201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720AC576-5977-28DE-8B64-DB4012B12889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08FC2B31-0E13-C387-852C-B48604B06D0B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6AE49983-0461-DF27-1459-30B09F27E6B6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06027B56-C0D5-591D-0B20-422663A02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AB25CCF-D8D6-68AC-709E-0B6B1B0E9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9A0C95F9-697E-3592-6202-0842E0D7F491}"/>
              </a:ext>
            </a:extLst>
          </p:cNvPr>
          <p:cNvSpPr txBox="1"/>
          <p:nvPr/>
        </p:nvSpPr>
        <p:spPr>
          <a:xfrm>
            <a:off x="5263679" y="18491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B591AD76-D4BF-11F9-3158-8CD84571FEFF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56C216F6-17FE-B167-218B-CF0189F41CC1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F7FD9CBF-B37A-0981-110B-CC821AC446B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A8863F7-AB5F-6BB5-645D-797AD4CB1AD3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2E977431-054C-B2CD-AD9B-756BFB9C430C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A9A7DC4-0DDD-A541-F4E9-1AD5AC72F1C9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46261378-2B61-6F44-E6CE-403B38C2041D}"/>
              </a:ext>
            </a:extLst>
          </p:cNvPr>
          <p:cNvSpPr txBox="1"/>
          <p:nvPr/>
        </p:nvSpPr>
        <p:spPr>
          <a:xfrm>
            <a:off x="6737794" y="2828835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>
                <a:highlight>
                  <a:srgbClr val="FFFF00"/>
                </a:highlight>
              </a:rPr>
              <a:t>8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DE1870A7-63B4-E76C-F02E-AEA952988D8B}"/>
              </a:ext>
            </a:extLst>
          </p:cNvPr>
          <p:cNvSpPr txBox="1"/>
          <p:nvPr/>
        </p:nvSpPr>
        <p:spPr>
          <a:xfrm>
            <a:off x="7664522" y="2774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</a:p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B72F85D7-0EDC-542E-8B07-5AFFAC583AA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B3C17C99-813B-A81D-E127-87B275F31EB8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5F7ED576-EA2B-0DE1-EE6B-CB6136D3F2EC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4323D149-3A81-D935-F696-A4C4A818D89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84EA0F50-3F12-A844-F2F8-2A8AAB5CC992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E6B59F8C-E84E-DC4C-1B00-917F53A7EC9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C535A6DF-281E-54D3-57E0-AA302608A601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0A38EA54-E047-F0C6-9F35-96838ECFA63C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D841008-B464-D155-EF1B-2D8041462D67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BCFD5478-A4E9-2C03-9DBA-08982E3674BE}"/>
              </a:ext>
            </a:extLst>
          </p:cNvPr>
          <p:cNvSpPr txBox="1"/>
          <p:nvPr/>
        </p:nvSpPr>
        <p:spPr>
          <a:xfrm>
            <a:off x="6306799" y="110860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AE62AB4-B6B8-F4E4-C100-D7C1354A860E}"/>
              </a:ext>
            </a:extLst>
          </p:cNvPr>
          <p:cNvSpPr txBox="1"/>
          <p:nvPr/>
        </p:nvSpPr>
        <p:spPr>
          <a:xfrm>
            <a:off x="7321785" y="110860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BBE716B-974A-253E-5ADE-5C48ADF9BEF6}"/>
              </a:ext>
            </a:extLst>
          </p:cNvPr>
          <p:cNvSpPr txBox="1"/>
          <p:nvPr/>
        </p:nvSpPr>
        <p:spPr>
          <a:xfrm>
            <a:off x="5582674" y="110860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8D5C8067-B25A-21D7-09C0-42FBF5BF0DA2}"/>
              </a:ext>
            </a:extLst>
          </p:cNvPr>
          <p:cNvSpPr txBox="1"/>
          <p:nvPr/>
        </p:nvSpPr>
        <p:spPr>
          <a:xfrm>
            <a:off x="6353158" y="145976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10</a:t>
            </a:r>
            <a:endParaRPr lang="es-CO" sz="2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24F12E-40F8-616F-6D4C-35A23B71755B}"/>
              </a:ext>
            </a:extLst>
          </p:cNvPr>
          <p:cNvSpPr txBox="1"/>
          <p:nvPr/>
        </p:nvSpPr>
        <p:spPr>
          <a:xfrm>
            <a:off x="308526" y="1330564"/>
            <a:ext cx="1327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D</a:t>
            </a:r>
            <a:r>
              <a:rPr lang="es-CO" b="1" dirty="0"/>
              <a:t>ato=18</a:t>
            </a:r>
          </a:p>
          <a:p>
            <a:r>
              <a:rPr lang="es-CO" b="1" dirty="0"/>
              <a:t>New x=10</a:t>
            </a:r>
            <a:endParaRPr lang="es-CO" dirty="0"/>
          </a:p>
          <a:p>
            <a:endParaRPr lang="es-CO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5BA62D8F-1B9E-D024-9318-4685B4ECC12F}"/>
              </a:ext>
            </a:extLst>
          </p:cNvPr>
          <p:cNvCxnSpPr/>
          <p:nvPr/>
        </p:nvCxnSpPr>
        <p:spPr>
          <a:xfrm flipV="1">
            <a:off x="6096000" y="787952"/>
            <a:ext cx="0" cy="327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D44882FC-F047-BD6F-6BCC-7CADDFE1F7AC}"/>
              </a:ext>
            </a:extLst>
          </p:cNvPr>
          <p:cNvCxnSpPr>
            <a:cxnSpLocks/>
            <a:stCxn id="90" idx="2"/>
          </p:cNvCxnSpPr>
          <p:nvPr/>
        </p:nvCxnSpPr>
        <p:spPr>
          <a:xfrm>
            <a:off x="6202078" y="754616"/>
            <a:ext cx="2899" cy="353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>
            <a:extLst>
              <a:ext uri="{FF2B5EF4-FFF2-40B4-BE49-F238E27FC236}">
                <a16:creationId xmlns:a16="http://schemas.microsoft.com/office/drawing/2014/main" id="{F4EFA37A-BF17-8549-4BB6-25DF8FC20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9106" y="732220"/>
            <a:ext cx="158510" cy="43895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63462073-7C04-0BAE-442A-AFA92E8349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7387763" y="700875"/>
            <a:ext cx="174855" cy="414564"/>
          </a:xfrm>
          <a:prstGeom prst="rect">
            <a:avLst/>
          </a:prstGeom>
        </p:spPr>
      </p:pic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D60A0870-570D-FF25-5568-0F61DCA9F27E}"/>
              </a:ext>
            </a:extLst>
          </p:cNvPr>
          <p:cNvCxnSpPr/>
          <p:nvPr/>
        </p:nvCxnSpPr>
        <p:spPr>
          <a:xfrm flipV="1">
            <a:off x="5987025" y="356256"/>
            <a:ext cx="427029" cy="3693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7" name="Imagen 16">
            <a:extLst>
              <a:ext uri="{FF2B5EF4-FFF2-40B4-BE49-F238E27FC236}">
                <a16:creationId xmlns:a16="http://schemas.microsoft.com/office/drawing/2014/main" id="{665E65F5-7C28-971A-5A5B-18C264D9FD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7333" y="361286"/>
            <a:ext cx="438950" cy="37798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2AE61F9E-B0F7-872A-E0A8-09D72DB28E9B}"/>
              </a:ext>
            </a:extLst>
          </p:cNvPr>
          <p:cNvSpPr txBox="1"/>
          <p:nvPr/>
        </p:nvSpPr>
        <p:spPr>
          <a:xfrm>
            <a:off x="5995048" y="76268"/>
            <a:ext cx="844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D539695-D806-A563-5E97-B6D168D3D97E}"/>
              </a:ext>
            </a:extLst>
          </p:cNvPr>
          <p:cNvSpPr txBox="1"/>
          <p:nvPr/>
        </p:nvSpPr>
        <p:spPr>
          <a:xfrm>
            <a:off x="7097111" y="22043"/>
            <a:ext cx="844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8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86630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AC2BE-32DA-CD83-6EF1-249B04CAB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48630726-4183-97C4-6473-76C0A5B7451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D347E55C-1B6C-87F8-1D17-1F196EAE62D6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2A225223-27D1-6A75-227D-1E2E7BA10BBD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7102C3A3-3FBA-690F-334F-92E995614FFE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1D9D4E76-7BCD-AEF2-81FA-F485C73FE5E8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AD08AA4D-FD25-A7CA-D0A2-E249B961EBBE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18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2522DFC7-E318-5342-3DBC-A03F6FFE4D59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DF90B4C1-F4B0-2004-18D8-5C9B678D1EE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C1FDAA37-78AA-4EFB-E618-CBA178949747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1F800E8C-823E-9F95-0B05-26DC37143281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67DDC9D-F9C2-5947-8A2A-A5C00E8FEA69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206B668B-C703-F909-71A8-364EE55A8AC4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8D3F5E7D-4407-70BB-1AAA-C778FC69832B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E05230A-2C59-5BCD-F8A7-234BCD743C84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8662F0E4-9D1D-9682-92F7-564418F90BB6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999B2AF7-70B8-6404-2F82-7A2409011A3D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C8C8DE81-2268-BBB5-0891-8AEFE77A960A}"/>
              </a:ext>
            </a:extLst>
          </p:cNvPr>
          <p:cNvSpPr txBox="1"/>
          <p:nvPr/>
        </p:nvSpPr>
        <p:spPr>
          <a:xfrm>
            <a:off x="4976101" y="7546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35853231-D303-C10B-3F03-0EDCD7EFA173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4C6A2BA0-A225-58D1-D501-67C707CE4874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CD20869D-7BE8-455C-895B-D609E726A06D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1B7388BB-8F81-1DFA-B8B6-90EFD2018271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658743C9-2533-EDF0-5FA7-17068C446989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BD0182DB-A7A0-5E70-230E-A1E74C16D757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C9B86CDD-BD55-34EB-78EC-2D173290C898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BD1EF492-5C9C-796D-2252-9EE12D1F1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01F11AF-0862-5A14-2F0A-22DAA4BC9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7807" y="3207599"/>
            <a:ext cx="3238187" cy="3544614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0B122C70-F270-6DFA-314E-F7E629E56735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737A0A10-13BE-22AB-545E-1BD1975B91EC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74F89EBD-B06B-A39C-32EF-00B2FFA95E99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8FD3E04B-BBA1-F01C-4439-3848145AE87E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9F130823-F8AB-B570-6B2B-86E338187934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17AA3298-C4B9-508A-263B-27080E2AA91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2E2B0B37-BC6B-FDAE-3ECA-992246BF81F5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D04BBA15-24D0-1B07-F907-7740FA754EBE}"/>
              </a:ext>
            </a:extLst>
          </p:cNvPr>
          <p:cNvSpPr txBox="1"/>
          <p:nvPr/>
        </p:nvSpPr>
        <p:spPr>
          <a:xfrm>
            <a:off x="6802308" y="2774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>
                <a:highlight>
                  <a:srgbClr val="FFFF00"/>
                </a:highlight>
              </a:rPr>
              <a:t>8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581D1132-7239-CE04-C52F-950235B8A668}"/>
              </a:ext>
            </a:extLst>
          </p:cNvPr>
          <p:cNvSpPr txBox="1"/>
          <p:nvPr/>
        </p:nvSpPr>
        <p:spPr>
          <a:xfrm>
            <a:off x="7664522" y="2774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</a:p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D96C1591-2E17-D3C8-7C45-CDD3CA03815E}"/>
              </a:ext>
            </a:extLst>
          </p:cNvPr>
          <p:cNvSpPr txBox="1"/>
          <p:nvPr/>
        </p:nvSpPr>
        <p:spPr>
          <a:xfrm>
            <a:off x="5734081" y="5364465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5736A3BE-5689-4DB9-47CC-41483F4A2104}"/>
              </a:ext>
            </a:extLst>
          </p:cNvPr>
          <p:cNvSpPr txBox="1"/>
          <p:nvPr/>
        </p:nvSpPr>
        <p:spPr>
          <a:xfrm>
            <a:off x="5640539" y="589220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E47CD061-C5B3-4EBD-2071-9DC477FD86CC}"/>
              </a:ext>
            </a:extLst>
          </p:cNvPr>
          <p:cNvSpPr txBox="1"/>
          <p:nvPr/>
        </p:nvSpPr>
        <p:spPr>
          <a:xfrm>
            <a:off x="6475520" y="589220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ED477DB7-6CA2-A655-6337-E7F16F7F3A6C}"/>
              </a:ext>
            </a:extLst>
          </p:cNvPr>
          <p:cNvSpPr txBox="1"/>
          <p:nvPr/>
        </p:nvSpPr>
        <p:spPr>
          <a:xfrm>
            <a:off x="7310500" y="589220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09024DCA-8099-75C4-8CDF-909E83A42260}"/>
              </a:ext>
            </a:extLst>
          </p:cNvPr>
          <p:cNvSpPr txBox="1"/>
          <p:nvPr/>
        </p:nvSpPr>
        <p:spPr>
          <a:xfrm>
            <a:off x="5627660" y="6382882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E552B0-3BA8-5169-EA74-5DF8B6212F8C}"/>
              </a:ext>
            </a:extLst>
          </p:cNvPr>
          <p:cNvSpPr txBox="1"/>
          <p:nvPr/>
        </p:nvSpPr>
        <p:spPr>
          <a:xfrm>
            <a:off x="6507716" y="6382881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F0C32BA5-155E-C7DE-A52C-7FF22ADCD034}"/>
              </a:ext>
            </a:extLst>
          </p:cNvPr>
          <p:cNvSpPr txBox="1"/>
          <p:nvPr/>
        </p:nvSpPr>
        <p:spPr>
          <a:xfrm>
            <a:off x="8145480" y="588592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D8B5258E-7604-1796-AA8C-59E5FA364D12}"/>
              </a:ext>
            </a:extLst>
          </p:cNvPr>
          <p:cNvSpPr txBox="1"/>
          <p:nvPr/>
        </p:nvSpPr>
        <p:spPr>
          <a:xfrm>
            <a:off x="7369930" y="6376431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56B4C6D-7C14-52C4-90D5-50D618BF4E31}"/>
              </a:ext>
            </a:extLst>
          </p:cNvPr>
          <p:cNvSpPr txBox="1"/>
          <p:nvPr/>
        </p:nvSpPr>
        <p:spPr>
          <a:xfrm>
            <a:off x="8232144" y="6376431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5ED55B17-07E3-5442-025C-C3D79E755E8B}"/>
              </a:ext>
            </a:extLst>
          </p:cNvPr>
          <p:cNvSpPr txBox="1"/>
          <p:nvPr/>
        </p:nvSpPr>
        <p:spPr>
          <a:xfrm>
            <a:off x="10517161" y="151905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CFD44A7-963D-B74C-B93F-B9BA30C7E4C4}"/>
              </a:ext>
            </a:extLst>
          </p:cNvPr>
          <p:cNvSpPr txBox="1"/>
          <p:nvPr/>
        </p:nvSpPr>
        <p:spPr>
          <a:xfrm>
            <a:off x="11532147" y="151905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09E0C37-D39E-F287-40FB-F15F260B9CFA}"/>
              </a:ext>
            </a:extLst>
          </p:cNvPr>
          <p:cNvSpPr txBox="1"/>
          <p:nvPr/>
        </p:nvSpPr>
        <p:spPr>
          <a:xfrm>
            <a:off x="9793036" y="151905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F6A5E094-F442-D244-7737-EA7BFBBBE8AE}"/>
              </a:ext>
            </a:extLst>
          </p:cNvPr>
          <p:cNvSpPr txBox="1"/>
          <p:nvPr/>
        </p:nvSpPr>
        <p:spPr>
          <a:xfrm>
            <a:off x="10856989" y="19039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5</a:t>
            </a:r>
            <a:endParaRPr lang="es-CO" sz="2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C964627-EA11-FFA3-D65E-CA018276821F}"/>
              </a:ext>
            </a:extLst>
          </p:cNvPr>
          <p:cNvSpPr txBox="1"/>
          <p:nvPr/>
        </p:nvSpPr>
        <p:spPr>
          <a:xfrm>
            <a:off x="308526" y="1330564"/>
            <a:ext cx="13276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D</a:t>
            </a:r>
            <a:r>
              <a:rPr lang="es-CO" b="1" dirty="0"/>
              <a:t>ato=44</a:t>
            </a:r>
          </a:p>
          <a:p>
            <a:r>
              <a:rPr lang="es-CO" b="1" dirty="0"/>
              <a:t>New x=5</a:t>
            </a:r>
            <a:endParaRPr lang="es-CO" dirty="0"/>
          </a:p>
          <a:p>
            <a:endParaRPr lang="es-CO" dirty="0"/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5E77B8B3-9465-D3FB-4F5C-7785BB4497C0}"/>
              </a:ext>
            </a:extLst>
          </p:cNvPr>
          <p:cNvCxnSpPr/>
          <p:nvPr/>
        </p:nvCxnSpPr>
        <p:spPr>
          <a:xfrm flipV="1">
            <a:off x="9670410" y="385284"/>
            <a:ext cx="723289" cy="3403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4226B269-1532-3AC6-EBAB-359D58168F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7386" y="385284"/>
            <a:ext cx="731583" cy="34750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92FB717C-97B8-6737-B1EC-483F817FDE13}"/>
              </a:ext>
            </a:extLst>
          </p:cNvPr>
          <p:cNvSpPr txBox="1"/>
          <p:nvPr/>
        </p:nvSpPr>
        <p:spPr>
          <a:xfrm>
            <a:off x="9750987" y="-13076"/>
            <a:ext cx="5418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5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9EFE455-661D-3581-A2AF-28A314D96715}"/>
              </a:ext>
            </a:extLst>
          </p:cNvPr>
          <p:cNvSpPr txBox="1"/>
          <p:nvPr/>
        </p:nvSpPr>
        <p:spPr>
          <a:xfrm>
            <a:off x="11440752" y="15952"/>
            <a:ext cx="751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8</a:t>
            </a:r>
            <a:endParaRPr lang="es-CO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3A4029DF-C48A-E34C-CD48-2C8FD193314B}"/>
              </a:ext>
            </a:extLst>
          </p:cNvPr>
          <p:cNvCxnSpPr/>
          <p:nvPr/>
        </p:nvCxnSpPr>
        <p:spPr>
          <a:xfrm>
            <a:off x="9922934" y="781116"/>
            <a:ext cx="0" cy="737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F7A11481-7051-0B86-9DCB-AEDA0401695B}"/>
              </a:ext>
            </a:extLst>
          </p:cNvPr>
          <p:cNvCxnSpPr/>
          <p:nvPr/>
        </p:nvCxnSpPr>
        <p:spPr>
          <a:xfrm flipV="1">
            <a:off x="10193867" y="781116"/>
            <a:ext cx="0" cy="658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3C665716-4199-B2A7-309B-2EA3F57DBC5D}"/>
              </a:ext>
            </a:extLst>
          </p:cNvPr>
          <p:cNvCxnSpPr/>
          <p:nvPr/>
        </p:nvCxnSpPr>
        <p:spPr>
          <a:xfrm>
            <a:off x="11529071" y="781116"/>
            <a:ext cx="87196" cy="737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EA0BF547-5044-F317-4BF4-719AA64A35FA}"/>
              </a:ext>
            </a:extLst>
          </p:cNvPr>
          <p:cNvCxnSpPr>
            <a:stCxn id="47" idx="0"/>
            <a:endCxn id="4" idx="2"/>
          </p:cNvCxnSpPr>
          <p:nvPr/>
        </p:nvCxnSpPr>
        <p:spPr>
          <a:xfrm flipH="1" flipV="1">
            <a:off x="11743178" y="732786"/>
            <a:ext cx="102634" cy="786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11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3329" y="2110859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G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A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CO" b="1" dirty="0"/>
              <a:t>22</a:t>
            </a:r>
          </a:p>
          <a:p>
            <a:r>
              <a:rPr lang="es-CO" b="1" dirty="0"/>
              <a:t>15</a:t>
            </a:r>
            <a:endParaRPr lang="es-ES" b="1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36701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6AD0AC9D-ACAB-E846-D1AB-C47039591003}"/>
              </a:ext>
            </a:extLst>
          </p:cNvPr>
          <p:cNvSpPr/>
          <p:nvPr/>
        </p:nvSpPr>
        <p:spPr>
          <a:xfrm>
            <a:off x="7277849" y="2257251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5682877-D297-5807-4392-D1B6301D319A}"/>
              </a:ext>
            </a:extLst>
          </p:cNvPr>
          <p:cNvSpPr txBox="1"/>
          <p:nvPr/>
        </p:nvSpPr>
        <p:spPr>
          <a:xfrm>
            <a:off x="10383389" y="2223644"/>
            <a:ext cx="5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,UI</a:t>
            </a:r>
            <a:endParaRPr lang="es-CO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72CE242-2215-D9C8-6237-25359BA63D30}"/>
              </a:ext>
            </a:extLst>
          </p:cNvPr>
          <p:cNvSpPr txBox="1"/>
          <p:nvPr/>
        </p:nvSpPr>
        <p:spPr>
          <a:xfrm>
            <a:off x="3048000" y="31342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UI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D642907-77DB-07CD-17E8-EC5A727E5AA9}"/>
              </a:ext>
            </a:extLst>
          </p:cNvPr>
          <p:cNvSpPr txBox="1"/>
          <p:nvPr/>
        </p:nvSpPr>
        <p:spPr>
          <a:xfrm>
            <a:off x="11159067" y="3293532"/>
            <a:ext cx="753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UI=Z</a:t>
            </a:r>
            <a:endParaRPr lang="es-CO" dirty="0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DEBF04A-7E80-BCF4-B02B-81804AEEEC0D}"/>
              </a:ext>
            </a:extLst>
          </p:cNvPr>
          <p:cNvCxnSpPr/>
          <p:nvPr/>
        </p:nvCxnSpPr>
        <p:spPr>
          <a:xfrm>
            <a:off x="10334377" y="3386113"/>
            <a:ext cx="941701" cy="68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53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C</a:t>
            </a:r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Dato no encontrado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CO" dirty="0"/>
              <a:t>Dato encontrado C</a:t>
            </a:r>
            <a:endParaRPr lang="es-ES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</a:t>
            </a:r>
          </a:p>
          <a:p>
            <a:r>
              <a:rPr lang="es-ES" dirty="0"/>
              <a:t>1</a:t>
            </a:r>
          </a:p>
        </p:txBody>
      </p:sp>
      <p:sp>
        <p:nvSpPr>
          <p:cNvPr id="3" name="Flecha: hacia la izquierda 2">
            <a:extLst>
              <a:ext uri="{FF2B5EF4-FFF2-40B4-BE49-F238E27FC236}">
                <a16:creationId xmlns:a16="http://schemas.microsoft.com/office/drawing/2014/main" id="{BD07D599-345A-35EE-665F-8CA98E5C53A4}"/>
              </a:ext>
            </a:extLst>
          </p:cNvPr>
          <p:cNvSpPr/>
          <p:nvPr/>
        </p:nvSpPr>
        <p:spPr>
          <a:xfrm>
            <a:off x="4052949" y="4030133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6939465-D6BD-9E74-C136-7D51DADEF390}"/>
              </a:ext>
            </a:extLst>
          </p:cNvPr>
          <p:cNvCxnSpPr>
            <a:cxnSpLocks/>
          </p:cNvCxnSpPr>
          <p:nvPr/>
        </p:nvCxnSpPr>
        <p:spPr>
          <a:xfrm>
            <a:off x="4977340" y="4713367"/>
            <a:ext cx="731626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22</a:t>
            </a:r>
            <a:endParaRPr lang="es-CO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D</a:t>
            </a:r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7FE2D898-0109-A456-E765-DDE7B6DDF5B0}"/>
              </a:ext>
            </a:extLst>
          </p:cNvPr>
          <p:cNvSpPr/>
          <p:nvPr/>
        </p:nvSpPr>
        <p:spPr>
          <a:xfrm>
            <a:off x="3124498" y="2313598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1EB156B-3B84-898F-F4D5-26B3793A07B7}"/>
              </a:ext>
            </a:extLst>
          </p:cNvPr>
          <p:cNvCxnSpPr/>
          <p:nvPr/>
        </p:nvCxnSpPr>
        <p:spPr>
          <a:xfrm flipV="1">
            <a:off x="1908899" y="979513"/>
            <a:ext cx="1079834" cy="5356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CD0E5351-35AD-A9E7-BFE0-551ECF4EC42C}"/>
              </a:ext>
            </a:extLst>
          </p:cNvPr>
          <p:cNvCxnSpPr/>
          <p:nvPr/>
        </p:nvCxnSpPr>
        <p:spPr>
          <a:xfrm flipV="1">
            <a:off x="4415943" y="1014637"/>
            <a:ext cx="1216527" cy="611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C2A5B57D-45FA-5FDF-C15C-3F7BB89CCA40}"/>
              </a:ext>
            </a:extLst>
          </p:cNvPr>
          <p:cNvCxnSpPr>
            <a:cxnSpLocks/>
          </p:cNvCxnSpPr>
          <p:nvPr/>
        </p:nvCxnSpPr>
        <p:spPr>
          <a:xfrm>
            <a:off x="5365837" y="4111287"/>
            <a:ext cx="3794294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C17B1058-563F-A35E-C0D2-2AC8FC3BE8EF}"/>
              </a:ext>
            </a:extLst>
          </p:cNvPr>
          <p:cNvCxnSpPr>
            <a:cxnSpLocks/>
          </p:cNvCxnSpPr>
          <p:nvPr/>
        </p:nvCxnSpPr>
        <p:spPr>
          <a:xfrm flipV="1">
            <a:off x="5434121" y="4899644"/>
            <a:ext cx="4038600" cy="64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3DC73EF0-DF34-D4ED-DC70-AD788E54F018}"/>
              </a:ext>
            </a:extLst>
          </p:cNvPr>
          <p:cNvCxnSpPr>
            <a:cxnSpLocks/>
          </p:cNvCxnSpPr>
          <p:nvPr/>
        </p:nvCxnSpPr>
        <p:spPr>
          <a:xfrm flipV="1">
            <a:off x="7332972" y="879259"/>
            <a:ext cx="1016549" cy="6851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/>
          <p:nvPr/>
        </p:nvCxnSpPr>
        <p:spPr>
          <a:xfrm flipV="1">
            <a:off x="859777" y="3503360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293905" y="4888365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4" name="Flecha: hacia la izquierda 3">
            <a:extLst>
              <a:ext uri="{FF2B5EF4-FFF2-40B4-BE49-F238E27FC236}">
                <a16:creationId xmlns:a16="http://schemas.microsoft.com/office/drawing/2014/main" id="{14E5940D-44D5-3B3D-D3C9-65CD3100AEAE}"/>
              </a:ext>
            </a:extLst>
          </p:cNvPr>
          <p:cNvSpPr/>
          <p:nvPr/>
        </p:nvSpPr>
        <p:spPr>
          <a:xfrm>
            <a:off x="10327848" y="5981492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D886D93-0907-4FD8-D6FD-F0F58EC5A09A}"/>
              </a:ext>
            </a:extLst>
          </p:cNvPr>
          <p:cNvCxnSpPr>
            <a:cxnSpLocks/>
          </p:cNvCxnSpPr>
          <p:nvPr/>
        </p:nvCxnSpPr>
        <p:spPr>
          <a:xfrm flipV="1">
            <a:off x="2625331" y="5317067"/>
            <a:ext cx="956069" cy="6398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</a:t>
            </a:r>
            <a:r>
              <a:rPr lang="es-CO" dirty="0"/>
              <a:t>18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0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FB9C873E-DE69-E4FB-E492-9A2BCA2C19B2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4214996" y="4055767"/>
            <a:ext cx="1404" cy="1086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B8CE413-629B-595D-0972-6B863E074C01}"/>
              </a:ext>
            </a:extLst>
          </p:cNvPr>
          <p:cNvCxnSpPr>
            <a:cxnSpLocks/>
          </p:cNvCxnSpPr>
          <p:nvPr/>
        </p:nvCxnSpPr>
        <p:spPr>
          <a:xfrm flipV="1">
            <a:off x="4911878" y="3499141"/>
            <a:ext cx="986231" cy="5082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AEC9B3DB-FD64-15F1-53E5-241258C9641B}"/>
              </a:ext>
            </a:extLst>
          </p:cNvPr>
          <p:cNvCxnSpPr>
            <a:stCxn id="21" idx="0"/>
          </p:cNvCxnSpPr>
          <p:nvPr/>
        </p:nvCxnSpPr>
        <p:spPr>
          <a:xfrm flipV="1">
            <a:off x="3995934" y="3499141"/>
            <a:ext cx="471601" cy="5566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986830F-3461-39E9-BD65-A545F39D98D9}"/>
              </a:ext>
            </a:extLst>
          </p:cNvPr>
          <p:cNvCxnSpPr>
            <a:endCxn id="2" idx="0"/>
          </p:cNvCxnSpPr>
          <p:nvPr/>
        </p:nvCxnSpPr>
        <p:spPr>
          <a:xfrm>
            <a:off x="5156621" y="4079064"/>
            <a:ext cx="0" cy="1063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</a:t>
            </a:r>
            <a:r>
              <a:rPr lang="es-CO" dirty="0"/>
              <a:t>44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44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564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B42D55E1-ACA9-F7CF-E74E-009CB08CF9F9}"/>
              </a:ext>
            </a:extLst>
          </p:cNvPr>
          <p:cNvCxnSpPr/>
          <p:nvPr/>
        </p:nvCxnSpPr>
        <p:spPr>
          <a:xfrm flipV="1">
            <a:off x="2521006" y="3620362"/>
            <a:ext cx="686721" cy="5960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66412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76101" y="7546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>
            <a:off x="1577183" y="1141467"/>
            <a:ext cx="1311616" cy="7329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77" y="3485838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15259" y="279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2624748" y="188013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3639734" y="188013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900623" y="188013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2779452" y="2178597"/>
            <a:ext cx="590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84A126-4116-DA4D-DD9E-3CFAF9E3312E}"/>
              </a:ext>
            </a:extLst>
          </p:cNvPr>
          <p:cNvSpPr txBox="1"/>
          <p:nvPr/>
        </p:nvSpPr>
        <p:spPr>
          <a:xfrm>
            <a:off x="386961" y="1427730"/>
            <a:ext cx="8795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D</a:t>
            </a:r>
            <a:r>
              <a:rPr lang="es-CO" b="1" dirty="0"/>
              <a:t>ato=1</a:t>
            </a:r>
          </a:p>
          <a:p>
            <a:r>
              <a:rPr lang="es-CO" b="1" dirty="0"/>
              <a:t>New x=18</a:t>
            </a:r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E46BB43-C2C2-2EEF-7E0B-207390E32B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1646517">
            <a:off x="1719288" y="769402"/>
            <a:ext cx="1187215" cy="101465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88AD95F-8038-A94E-99DD-D7DF3F8CAF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95524">
            <a:off x="1946193" y="794861"/>
            <a:ext cx="1344568" cy="1154240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D471573F-E75F-0F39-FCD6-1B63DA1EBE3B}"/>
              </a:ext>
            </a:extLst>
          </p:cNvPr>
          <p:cNvSpPr txBox="1"/>
          <p:nvPr/>
        </p:nvSpPr>
        <p:spPr>
          <a:xfrm>
            <a:off x="1577183" y="-38000"/>
            <a:ext cx="844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18</a:t>
            </a:r>
            <a:endParaRPr lang="es-CO" b="1" dirty="0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1BEEE78-1ACF-137E-0EC3-264F5FC663BA}"/>
              </a:ext>
            </a:extLst>
          </p:cNvPr>
          <p:cNvCxnSpPr/>
          <p:nvPr/>
        </p:nvCxnSpPr>
        <p:spPr>
          <a:xfrm flipV="1">
            <a:off x="1636184" y="331332"/>
            <a:ext cx="785283" cy="3942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808</Words>
  <Application>Microsoft Office PowerPoint</Application>
  <PresentationFormat>Panorámica</PresentationFormat>
  <Paragraphs>493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Aula De Clase A01-1-0503-12</cp:lastModifiedBy>
  <cp:revision>148</cp:revision>
  <dcterms:created xsi:type="dcterms:W3CDTF">2020-03-22T23:16:59Z</dcterms:created>
  <dcterms:modified xsi:type="dcterms:W3CDTF">2025-03-15T14:07:59Z</dcterms:modified>
</cp:coreProperties>
</file>