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76" r:id="rId3"/>
    <p:sldId id="277" r:id="rId4"/>
    <p:sldId id="278" r:id="rId5"/>
    <p:sldId id="257" r:id="rId6"/>
    <p:sldId id="259" r:id="rId7"/>
    <p:sldId id="260" r:id="rId8"/>
    <p:sldId id="261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94706" autoAdjust="0"/>
  </p:normalViewPr>
  <p:slideViewPr>
    <p:cSldViewPr snapToGrid="0">
      <p:cViewPr varScale="1">
        <p:scale>
          <a:sx n="80" d="100"/>
          <a:sy n="80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567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889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0404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7037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616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554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198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844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473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245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332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853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311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02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867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412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25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FCAF0-ED77-443F-9BF0-B5664686AECA}" type="datetimeFigureOut">
              <a:rPr lang="es-CO" smtClean="0"/>
              <a:t>10/03/2018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96447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599085"/>
            <a:ext cx="11067393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marL="514350" indent="-514350" algn="ctr">
              <a:buAutoNum type="alphaLcPeriod"/>
            </a:pPr>
            <a:r>
              <a:rPr lang="es-CO" sz="3500" b="1" dirty="0" smtClean="0">
                <a:solidFill>
                  <a:srgbClr val="FF0000"/>
                </a:solidFill>
              </a:rPr>
              <a:t>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Insert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  <a:p>
            <a:pPr algn="ctr"/>
            <a:r>
              <a:rPr lang="es-CO" sz="3500" dirty="0" smtClean="0"/>
              <a:t>b. </a:t>
            </a:r>
            <a:r>
              <a:rPr lang="es-CO" sz="3500" b="1" dirty="0" smtClean="0">
                <a:solidFill>
                  <a:srgbClr val="FF0000"/>
                </a:solidFill>
              </a:rPr>
              <a:t>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Insert - </a:t>
            </a:r>
            <a:r>
              <a:rPr lang="es-CO" sz="3500" b="1" dirty="0">
                <a:solidFill>
                  <a:schemeClr val="bg1"/>
                </a:solidFill>
              </a:rPr>
              <a:t>J</a:t>
            </a:r>
            <a:r>
              <a:rPr lang="es-CO" sz="3500" b="1" dirty="0" smtClean="0">
                <a:solidFill>
                  <a:schemeClr val="bg1"/>
                </a:solidFill>
              </a:rPr>
              <a:t>oin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  <a:p>
            <a:pPr algn="ctr"/>
            <a:r>
              <a:rPr lang="es-CO" sz="3500" dirty="0" smtClean="0"/>
              <a:t>c. </a:t>
            </a:r>
            <a:r>
              <a:rPr lang="es-CO" sz="3500" b="1" dirty="0" smtClean="0">
                <a:solidFill>
                  <a:srgbClr val="FF0000"/>
                </a:solidFill>
              </a:rPr>
              <a:t>Insertar datos en una tabla buscando un valor en otra </a:t>
            </a:r>
            <a:r>
              <a:rPr lang="es-CO" sz="3500" b="1" dirty="0" smtClean="0">
                <a:solidFill>
                  <a:schemeClr val="bg1"/>
                </a:solidFill>
              </a:rPr>
              <a:t>(Insert – </a:t>
            </a:r>
            <a:r>
              <a:rPr lang="es-CO" sz="3500" b="1" dirty="0" err="1" smtClean="0">
                <a:solidFill>
                  <a:schemeClr val="bg1"/>
                </a:solidFill>
              </a:rPr>
              <a:t>select</a:t>
            </a:r>
            <a:r>
              <a:rPr lang="es-CO" sz="3500" b="1" smtClean="0">
                <a:solidFill>
                  <a:schemeClr val="bg1"/>
                </a:solidFill>
              </a:rPr>
              <a:t>)</a:t>
            </a:r>
            <a:endParaRPr lang="es-CO" sz="35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42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333297" y="-94593"/>
            <a:ext cx="8939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 smtClean="0"/>
              <a:t>INSERTAR DATOS EN UNA TABLA BUSCANDO UN VALOR EN OTRA (INSERT – SELECT)</a:t>
            </a:r>
            <a:endParaRPr lang="es-CO" sz="28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5128" y="859513"/>
            <a:ext cx="4845639" cy="5888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64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5573" y="1087327"/>
            <a:ext cx="9533048" cy="507722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839310" y="273269"/>
            <a:ext cx="6716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smtClean="0"/>
              <a:t>PROCEDIMIENTO:</a:t>
            </a:r>
            <a:endParaRPr lang="es-CO" sz="2800" b="1" dirty="0"/>
          </a:p>
        </p:txBody>
      </p:sp>
    </p:spTree>
    <p:extLst>
      <p:ext uri="{BB962C8B-B14F-4D97-AF65-F5344CB8AC3E}">
        <p14:creationId xmlns:p14="http://schemas.microsoft.com/office/powerpoint/2010/main" val="372897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599085"/>
            <a:ext cx="1106739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marL="514350" indent="-514350" algn="ctr">
              <a:buAutoNum type="alphaLcPeriod"/>
            </a:pPr>
            <a:r>
              <a:rPr lang="es-CO" sz="3500" dirty="0" smtClean="0"/>
              <a:t>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Insert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4677" y="2596003"/>
            <a:ext cx="8922342" cy="285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49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599085"/>
            <a:ext cx="1106739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marL="514350" indent="-514350" algn="ctr">
              <a:buAutoNum type="alphaLcPeriod"/>
            </a:pPr>
            <a:r>
              <a:rPr lang="es-CO" sz="3500" dirty="0" smtClean="0"/>
              <a:t>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</a:t>
            </a:r>
            <a:r>
              <a:rPr lang="es-CO" sz="3500" b="1" dirty="0" err="1" smtClean="0">
                <a:solidFill>
                  <a:schemeClr val="bg1"/>
                </a:solidFill>
              </a:rPr>
              <a:t>Insert_Resultado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8502" y="2080555"/>
            <a:ext cx="7110066" cy="2722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92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-107499"/>
            <a:ext cx="1106739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marL="514350" indent="-514350" algn="ctr">
              <a:buAutoNum type="alphaLcPeriod"/>
            </a:pPr>
            <a:r>
              <a:rPr lang="es-CO" sz="3500" dirty="0" smtClean="0"/>
              <a:t>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Insert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</p:txBody>
      </p:sp>
      <p:sp>
        <p:nvSpPr>
          <p:cNvPr id="3" name="CuadroTexto 2"/>
          <p:cNvSpPr txBox="1"/>
          <p:nvPr/>
        </p:nvSpPr>
        <p:spPr>
          <a:xfrm>
            <a:off x="1786759" y="1156138"/>
            <a:ext cx="8439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También se puede crear una tabla a partir de una consulta cargando los campos con los valores de otra tabla y una columna calculada.</a:t>
            </a:r>
            <a:endParaRPr lang="es-CO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178" y="1802468"/>
            <a:ext cx="8322388" cy="481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74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469932" y="346842"/>
            <a:ext cx="73677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dirty="0" smtClean="0"/>
              <a:t>CREAR TABLA A PARTIR DE OTRA</a:t>
            </a:r>
          </a:p>
          <a:p>
            <a:r>
              <a:rPr lang="es-CO" sz="4000" dirty="0" smtClean="0"/>
              <a:t>(CREATE – INSERT  - JOIN</a:t>
            </a:r>
            <a:endParaRPr lang="es-CO" sz="40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4730" y="1670281"/>
            <a:ext cx="5044965" cy="5030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34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867" y="184424"/>
            <a:ext cx="8264510" cy="644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42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515007" y="283779"/>
            <a:ext cx="9848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 smtClean="0"/>
              <a:t>Podemos realizar una consulta con </a:t>
            </a:r>
            <a:r>
              <a:rPr lang="es-CO" sz="3600" dirty="0" err="1" smtClean="0"/>
              <a:t>Join</a:t>
            </a:r>
            <a:endParaRPr lang="es-CO" sz="3600" dirty="0" smtClean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815" y="1297971"/>
            <a:ext cx="9082998" cy="4882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83476" y="315310"/>
            <a:ext cx="10310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/>
              <a:t>Con el comando </a:t>
            </a:r>
            <a:r>
              <a:rPr lang="es-CO" sz="3200" dirty="0" err="1" smtClean="0"/>
              <a:t>create</a:t>
            </a:r>
            <a:r>
              <a:rPr lang="es-CO" sz="3200" dirty="0" smtClean="0"/>
              <a:t> – </a:t>
            </a:r>
            <a:r>
              <a:rPr lang="es-CO" sz="3200" dirty="0" err="1" smtClean="0"/>
              <a:t>insert</a:t>
            </a:r>
            <a:r>
              <a:rPr lang="es-CO" sz="3200" dirty="0" smtClean="0"/>
              <a:t>  -  </a:t>
            </a:r>
            <a:r>
              <a:rPr lang="es-CO" sz="3200" dirty="0" err="1" smtClean="0"/>
              <a:t>join</a:t>
            </a:r>
            <a:endParaRPr lang="es-CO" sz="32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944" y="900084"/>
            <a:ext cx="9116926" cy="5500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09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12124" y="1450429"/>
            <a:ext cx="6731876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500" b="1" dirty="0">
                <a:solidFill>
                  <a:schemeClr val="bg1"/>
                </a:solidFill>
              </a:rPr>
              <a:t>Insertar datos en una tabla buscando un valor en </a:t>
            </a:r>
            <a:r>
              <a:rPr lang="es-CO" sz="4500" b="1" dirty="0" smtClean="0">
                <a:solidFill>
                  <a:schemeClr val="bg1"/>
                </a:solidFill>
              </a:rPr>
              <a:t>otra</a:t>
            </a:r>
          </a:p>
          <a:p>
            <a:pPr algn="ctr"/>
            <a:endParaRPr lang="es-CO" sz="4500" b="1" dirty="0">
              <a:solidFill>
                <a:schemeClr val="bg1"/>
              </a:solidFill>
            </a:endParaRPr>
          </a:p>
          <a:p>
            <a:pPr algn="ctr"/>
            <a:r>
              <a:rPr lang="es-CO" sz="4500" b="1" dirty="0" smtClean="0">
                <a:solidFill>
                  <a:schemeClr val="bg1"/>
                </a:solidFill>
              </a:rPr>
              <a:t> </a:t>
            </a:r>
            <a:r>
              <a:rPr lang="es-CO" sz="7000" b="1" dirty="0">
                <a:solidFill>
                  <a:schemeClr val="bg1"/>
                </a:solidFill>
              </a:rPr>
              <a:t>(Insert – select)</a:t>
            </a:r>
          </a:p>
        </p:txBody>
      </p:sp>
    </p:spTree>
    <p:extLst>
      <p:ext uri="{BB962C8B-B14F-4D97-AF65-F5344CB8AC3E}">
        <p14:creationId xmlns:p14="http://schemas.microsoft.com/office/powerpoint/2010/main" val="347746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264</TotalTime>
  <Words>168</Words>
  <Application>Microsoft Office PowerPoint</Application>
  <PresentationFormat>Panorámica</PresentationFormat>
  <Paragraphs>22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Tw Cen MT</vt:lpstr>
      <vt:lpstr>Circuito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01054-06</dc:creator>
  <cp:lastModifiedBy>Profesores Ciencias Basicias e Ingenieria 02</cp:lastModifiedBy>
  <cp:revision>33</cp:revision>
  <dcterms:created xsi:type="dcterms:W3CDTF">2017-03-04T00:26:15Z</dcterms:created>
  <dcterms:modified xsi:type="dcterms:W3CDTF">2018-03-10T12:31:34Z</dcterms:modified>
</cp:coreProperties>
</file>